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58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9E311AC-DBF4-4B8B-A82A-713CA33985F6}" type="datetimeFigureOut">
              <a:rPr lang="pt-BR" smtClean="0"/>
              <a:t>10/12/2015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A86C37C-19A8-4A43-A50D-D564D091279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aucia.fernandes@iag.puc-rio.br" TargetMode="External"/><Relationship Id="rId2" Type="http://schemas.openxmlformats.org/officeDocument/2006/relationships/hyperlink" Target="mailto:brandao@iag.puc-rio.b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836712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dirty="0">
                <a:solidFill>
                  <a:schemeClr val="bg1"/>
                </a:solidFill>
              </a:rPr>
              <a:t>Seminário </a:t>
            </a:r>
            <a:r>
              <a:rPr lang="pt-BR" sz="4200" dirty="0" smtClean="0">
                <a:solidFill>
                  <a:schemeClr val="bg1"/>
                </a:solidFill>
              </a:rPr>
              <a:t>Acadêmico de </a:t>
            </a:r>
            <a:r>
              <a:rPr lang="pt-BR" sz="4200" dirty="0">
                <a:solidFill>
                  <a:schemeClr val="bg1"/>
                </a:solidFill>
              </a:rPr>
              <a:t>Finanças </a:t>
            </a:r>
            <a:endParaRPr lang="pt-BR" sz="4200" dirty="0" smtClean="0">
              <a:solidFill>
                <a:schemeClr val="bg1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5000" dirty="0" smtClean="0">
                <a:solidFill>
                  <a:schemeClr val="bg1"/>
                </a:solidFill>
              </a:rPr>
              <a:t>SAF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9288" y="191683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Seminário Acadêmico de Finanças (SAF), promovido pelo  núcleo de pesquisa NUPEI, do Departamento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Business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PUC-Rio, tem por objetivo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apresentação de trabalhos acadêmicos,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projetos de pesquisa para discussão.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54210" y="-26223"/>
            <a:ext cx="136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22" y="3934099"/>
            <a:ext cx="4958698" cy="295128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87276"/>
            <a:ext cx="5597477" cy="41981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1"/>
            <a:ext cx="5245465" cy="39340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870967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30/julho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Gutierrez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Pós-doutorando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IAG)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Otimização de um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Portfólio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Ativos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Opções Reais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usando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Medida Ômega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Gláucia Fernandes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Doutoranda IAG)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Mitigating Wind Exposure with Zero-Cost Collars Insurance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13/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Vinícius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Mothé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Doutorando IAG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Novo Paradigma da Previdência Complementar dos Servidores Públicos Federais e as Mudanças Trazidas com a Criação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FUNPRESP.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Jamil </a:t>
            </a:r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Civitarese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(Mestrando EBAPE-FGV)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Correlation-Based Systemic Risk Measures and Stock Market Regimes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01/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Setembro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Lenos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Trigeorgis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Havard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Real Options with Bounded Rationality.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60523" y="-15526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870967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17/setembro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Sharafi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(Doutorando DEA)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Appraisal of Flexibility in Brazilian Flex-Fuel Vehicles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a Fuzzy Real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ptions Approach.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Igor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Monteiro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(Doutorando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IAG)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Concentração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Bancária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Alavancagem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Empresas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América Latina.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01/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Outubro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Bastian (IBMEC)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Reversão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09/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Outubro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</a:t>
            </a:r>
            <a:r>
              <a:rPr lang="pt-B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Hillebrand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(CREATES, </a:t>
            </a:r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Aarhus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Dynamic Factor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Marcelo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Fernandes (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Queen Mary University of London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 as a large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shareholder.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Mergulhão (São Paulo Business </a:t>
            </a:r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realized betas reflect M&amp;A announcements?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60523" y="-15526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870967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22/Outubro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Cristina Luz (Doutoranda IAG)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Energy Market and Real Options.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Larissa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Doutoranda DEI)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Risco de dívida.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05/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Novembro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Rafael Igrejas (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Doutorando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IAG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valor do abandono em projetos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PPP.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Vasconcelos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Doutorando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Econometria usando Lasso.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19/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Novembro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Luiz Barroso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Street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Luiz Brandao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60523" y="-15526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160523" y="-15526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218232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Coordenação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00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Luiz Brandão: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brandao@iag.puc-rio.br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000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Gláucia Fernandes: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glaucia.fernandes@iag.puc-rio.br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Página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acebook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Seminário de Finanças, PUC-Rio”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https://www.facebook.com/groups/893413400695361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310510" cy="20882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57" y="4365104"/>
            <a:ext cx="3857127" cy="100811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160523" y="-15526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85</TotalTime>
  <Words>322</Words>
  <Application>Microsoft Office PowerPoint</Application>
  <PresentationFormat>Apresentação na tela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NewsPrint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Glaucia</dc:creator>
  <cp:lastModifiedBy>Luiz Brandão</cp:lastModifiedBy>
  <cp:revision>18</cp:revision>
  <dcterms:created xsi:type="dcterms:W3CDTF">2015-08-30T17:46:08Z</dcterms:created>
  <dcterms:modified xsi:type="dcterms:W3CDTF">2015-12-10T21:09:29Z</dcterms:modified>
</cp:coreProperties>
</file>